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4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1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82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7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4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5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49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FAD0E-281E-4D8B-8E94-BD054D3C60B3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1EE8B-BCA1-48E5-991E-916C9E083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1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-2979783" y="2257163"/>
            <a:ext cx="6949441" cy="6812280"/>
          </a:xfrm>
          <a:prstGeom prst="ellipse">
            <a:avLst/>
          </a:prstGeom>
          <a:noFill/>
          <a:ln w="28575">
            <a:solidFill>
              <a:srgbClr val="334A8D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4A8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4380" y="598091"/>
            <a:ext cx="941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334A8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ПСИХОЛОГИЧЕСКАЯ ПОМОЩЬ УЧАСТНИКАМ СВО И ЧЛЕНАМ </a:t>
            </a:r>
            <a:br>
              <a:rPr lang="ru-RU" sz="3200" dirty="0" smtClean="0">
                <a:solidFill>
                  <a:srgbClr val="334A8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334A8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</a:t>
            </a:r>
            <a:r>
              <a:rPr lang="ru-RU" sz="3200" dirty="0" smtClean="0">
                <a:solidFill>
                  <a:srgbClr val="334A8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Х СЕМЕЙ</a:t>
            </a:r>
            <a:endParaRPr lang="ru-RU" sz="3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87571" y="2387670"/>
            <a:ext cx="4503420" cy="559177"/>
          </a:xfrm>
          <a:prstGeom prst="roundRect">
            <a:avLst/>
          </a:prstGeom>
          <a:solidFill>
            <a:srgbClr val="334A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 Black" panose="020B0A04020102020204" pitchFamily="34" charset="0"/>
              </a:rPr>
              <a:t>ТРЕГУБ ВЛАДИМИР ОЛЕГОВИЧ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87571" y="3398718"/>
            <a:ext cx="5379719" cy="1246882"/>
          </a:xfrm>
          <a:prstGeom prst="roundRect">
            <a:avLst/>
          </a:prstGeom>
          <a:noFill/>
          <a:ln>
            <a:solidFill>
              <a:srgbClr val="334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334A8D"/>
                </a:solidFill>
                <a:latin typeface="Arial Black" panose="020B0A04020102020204" pitchFamily="34" charset="0"/>
              </a:rPr>
              <a:t>Руководитель филиала Государственного Фонда «Защитники Отечества» по Республике Крым</a:t>
            </a:r>
            <a:endParaRPr lang="ru-RU" dirty="0">
              <a:solidFill>
                <a:srgbClr val="334A8D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262"/>
          <a:stretch/>
        </p:blipFill>
        <p:spPr>
          <a:xfrm>
            <a:off x="220549" y="2453105"/>
            <a:ext cx="4108066" cy="398417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941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Римский</dc:creator>
  <cp:lastModifiedBy>Владислав Римский</cp:lastModifiedBy>
  <cp:revision>4</cp:revision>
  <dcterms:created xsi:type="dcterms:W3CDTF">2025-04-12T14:52:34Z</dcterms:created>
  <dcterms:modified xsi:type="dcterms:W3CDTF">2025-04-15T15:45:51Z</dcterms:modified>
</cp:coreProperties>
</file>